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C118-E966-4DA4-869B-6114AB2D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AA7BB-7741-4930-9359-9689A3A3E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ABBB-BF32-4153-8BD5-E19C89E0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78A1-76CD-4EA0-9156-D005AF90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8196B-A8C7-4004-9266-5B78623F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2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6EE2-AD1E-429C-86A2-2D91920B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16B36-70F0-414E-86B9-673DEF506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9FFA0-CF3E-45DF-AB17-EE30522C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8D29-4850-4CBF-BECC-A9E650DC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0370-C01B-47BF-9738-6518A7F8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4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2346E-20DB-40FD-909A-597730513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AE2CD-6459-4B53-8790-CEBF680AA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7793-91E6-4DE8-9DDE-B1C427FC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87DE-6052-4794-92A6-F63413FF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2A1CC-8B67-49C5-9D92-42FE1ABF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3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01F1-2341-4164-A0DB-D43EE94B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1D42-29A7-4CDD-BD6C-1FEBFB5E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7E00B-D631-4789-89D1-BDBECEB2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9876B-6EF8-455D-A8F4-1A220F64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96DA1-3B69-4332-ABD3-7243F686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74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52-24B6-4026-8E23-018404BD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88D93-6FDA-4FF5-9CE9-CC337C28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4EB6-240F-407A-8221-60386FD5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475A-2A96-4C5C-B6FF-27E1D906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D4B3-E933-4A1E-BBC5-A7720A67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F292-3CE9-44F8-A42C-4C5314E6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EA4E-BC33-499F-A072-DAA587132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8F35C-F886-4EA1-B397-D4B8E172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874D2-E1A8-4D8A-8DB7-4FC632B1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66D32-53D2-4F0F-B1BE-D1F7FA8D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31735-45F5-4B95-B7F3-47FECA25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80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445B-3D16-4F3F-9C20-7103B10B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B6171-8E4B-4B99-BE72-746E232F3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412E-166D-46FE-B232-888D10CA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CD9AD-9C9E-4E79-B244-435DAE587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55B6F-499F-47E5-B03C-1152E1FAD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FD389-16AB-46B7-AE44-A6C49C10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1177F-1822-40EB-A856-A5B51431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6B45-E619-46D5-BD27-73C42325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7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47BD-47A8-4102-87FC-68DC7F13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6AEE0-14C7-4983-ACAA-B2D7B2D2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2942-2E20-4A93-B97F-92EAF607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0CB68-C7DB-4D90-BC99-921593CD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36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2D512-3618-4691-8650-141B8C57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83823-08FA-4199-BCC6-DFE7D766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1FBDA-9528-4562-A5E2-62D9115C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A020-0546-444C-982F-9C650785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E4AA-AE53-46D2-800F-9A3C75F7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D32C6-2C15-456E-A45D-0BD270D0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41755-4FAF-47C1-84E9-F5F35D0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5D3A6-4063-4304-BB31-8D495AE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872A-1102-495E-80CC-CF0FB20A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55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DF43-BE73-4F4D-8802-C4DE1920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11951-9986-4907-B3D1-70F6D28AF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9A4D8-27E4-4941-A36B-C7DE09A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3D7C8-BA8D-4E5E-BE38-50311760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06AA1-D589-405A-8D3B-C64BA30E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732A0-CF4B-4B95-B89D-2A4DB76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49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E9FAB-0AEB-439A-BC37-03F607BF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83D49-CE8F-4A37-8F30-698A2D52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8822-FDCC-4FB6-ACE7-54EB418C0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8E03-0F35-4BF7-A27E-782F521D844E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CB30-B043-4674-8346-F4EDBFF2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9BEE-2735-42E0-AB8E-77CC1011D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1A2F-CAE1-450F-8ADD-C32B51E6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9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DCAD8-0964-4BC6-BC66-B886B065E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" y="365"/>
            <a:ext cx="12190702" cy="68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2FCB2-1EFA-4A20-A9B9-87CB36A2D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07F08-877E-4604-989C-083B16BC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9D7B2-6798-4678-8457-AA3C31A57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17E82-2210-4D36-A28C-0D84BE7E0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4" y="5694543"/>
            <a:ext cx="1320237" cy="810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776128-0955-4FBA-99E1-AE73DD139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4" y="5694543"/>
            <a:ext cx="1320237" cy="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C805F-B0A8-49E6-A791-CB0F8B3DA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4" y="5703752"/>
            <a:ext cx="1320237" cy="810000"/>
          </a:xfrm>
          <a:prstGeom prst="rect">
            <a:avLst/>
          </a:prstGeom>
        </p:spPr>
      </p:pic>
      <p:pic>
        <p:nvPicPr>
          <p:cNvPr id="2" name="60_Min_Orange">
            <a:hlinkClick r:id="" action="ppaction://media"/>
            <a:extLst>
              <a:ext uri="{FF2B5EF4-FFF2-40B4-BE49-F238E27FC236}">
                <a16:creationId xmlns:a16="http://schemas.microsoft.com/office/drawing/2014/main" id="{CFB6A456-DDBE-4929-8A0D-611D32D580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8461" y="5874526"/>
            <a:ext cx="40005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0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ECF34-1CB5-4019-B5D3-F3412465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E3CAA-983F-4838-BB4E-30F91DC5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A622B-F0BF-4793-A4B1-38AE07EE3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Braun</dc:creator>
  <cp:lastModifiedBy>Andrew Braun</cp:lastModifiedBy>
  <cp:revision>9</cp:revision>
  <dcterms:created xsi:type="dcterms:W3CDTF">2018-08-18T11:31:09Z</dcterms:created>
  <dcterms:modified xsi:type="dcterms:W3CDTF">2018-09-06T02:09:25Z</dcterms:modified>
</cp:coreProperties>
</file>