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730218d0aaca4fc6" Type="http://schemas.microsoft.com/office/2006/relationships/ui/extensibility" Target="customUI/customUI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5588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s" id="{5C661DC1-D038-4612-9AFE-4506515A23D4}">
          <p14:sldIdLst>
            <p14:sldId id="256"/>
            <p14:sldId id="257"/>
            <p14:sldId id="258"/>
            <p14:sldId id="259"/>
            <p14:sldId id="262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1">
          <p15:clr>
            <a:srgbClr val="A4A3A4"/>
          </p15:clr>
        </p15:guide>
        <p15:guide id="2" orient="horz" pos="2932">
          <p15:clr>
            <a:srgbClr val="A4A3A4"/>
          </p15:clr>
        </p15:guide>
        <p15:guide id="3" orient="horz" pos="757">
          <p15:clr>
            <a:srgbClr val="A4A3A4"/>
          </p15:clr>
        </p15:guide>
        <p15:guide id="4" orient="horz" pos="1456">
          <p15:clr>
            <a:srgbClr val="A4A3A4"/>
          </p15:clr>
        </p15:guide>
        <p15:guide id="5" pos="5322">
          <p15:clr>
            <a:srgbClr val="A4A3A4"/>
          </p15:clr>
        </p15:guide>
        <p15:guide id="6" pos="4604">
          <p15:clr>
            <a:srgbClr val="A4A3A4"/>
          </p15:clr>
        </p15:guide>
        <p15:guide id="7" pos="508">
          <p15:clr>
            <a:srgbClr val="A4A3A4"/>
          </p15:clr>
        </p15:guide>
        <p15:guide id="8" orient="horz" pos="3037">
          <p15:clr>
            <a:srgbClr val="A4A3A4"/>
          </p15:clr>
        </p15:guide>
        <p15:guide id="9" orient="horz" pos="281">
          <p15:clr>
            <a:srgbClr val="A4A3A4"/>
          </p15:clr>
        </p15:guide>
        <p15:guide id="10" orient="horz" pos="1294">
          <p15:clr>
            <a:srgbClr val="A4A3A4"/>
          </p15:clr>
        </p15:guide>
        <p15:guide id="11" pos="5530">
          <p15:clr>
            <a:srgbClr val="A4A3A4"/>
          </p15:clr>
        </p15:guide>
        <p15:guide id="12" orient="horz" pos="2811">
          <p15:clr>
            <a:srgbClr val="A4A3A4"/>
          </p15:clr>
        </p15:guide>
        <p15:guide id="13" pos="232">
          <p15:clr>
            <a:srgbClr val="A4A3A4"/>
          </p15:clr>
        </p15:guide>
        <p15:guide id="14" orient="horz" pos="2924">
          <p15:clr>
            <a:srgbClr val="A4A3A4"/>
          </p15:clr>
        </p15:guide>
        <p15:guide id="15" orient="horz" pos="1450">
          <p15:clr>
            <a:srgbClr val="A4A3A4"/>
          </p15:clr>
        </p15:guide>
        <p15:guide id="16" orient="horz" pos="3066">
          <p15:clr>
            <a:srgbClr val="A4A3A4"/>
          </p15:clr>
        </p15:guide>
        <p15:guide id="17" orient="horz" pos="1308">
          <p15:clr>
            <a:srgbClr val="A4A3A4"/>
          </p15:clr>
        </p15:guide>
        <p15:guide id="18" pos="2066">
          <p15:clr>
            <a:srgbClr val="A4A3A4"/>
          </p15:clr>
        </p15:guide>
        <p15:guide id="19" pos="3089">
          <p15:clr>
            <a:srgbClr val="A4A3A4"/>
          </p15:clr>
        </p15:guide>
        <p15:guide id="20" pos="5499">
          <p15:clr>
            <a:srgbClr val="A4A3A4"/>
          </p15:clr>
        </p15:guide>
        <p15:guide id="21" pos="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32"/>
    <a:srgbClr val="012352"/>
    <a:srgbClr val="415A7D"/>
    <a:srgbClr val="F6F6F6"/>
    <a:srgbClr val="0078FF"/>
    <a:srgbClr val="333333"/>
    <a:srgbClr val="8F999E"/>
    <a:srgbClr val="1E497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33" autoAdjust="0"/>
  </p:normalViewPr>
  <p:slideViewPr>
    <p:cSldViewPr snapToObjects="1">
      <p:cViewPr varScale="1">
        <p:scale>
          <a:sx n="130" d="100"/>
          <a:sy n="130" d="100"/>
        </p:scale>
        <p:origin x="138" y="378"/>
      </p:cViewPr>
      <p:guideLst>
        <p:guide orient="horz" pos="451"/>
        <p:guide orient="horz" pos="2932"/>
        <p:guide orient="horz" pos="757"/>
        <p:guide orient="horz" pos="1456"/>
        <p:guide pos="5322"/>
        <p:guide pos="4604"/>
        <p:guide pos="508"/>
        <p:guide orient="horz" pos="3037"/>
        <p:guide orient="horz" pos="281"/>
        <p:guide orient="horz" pos="1294"/>
        <p:guide pos="5530"/>
        <p:guide orient="horz" pos="2811"/>
        <p:guide pos="232"/>
        <p:guide orient="horz" pos="2924"/>
        <p:guide orient="horz" pos="1450"/>
        <p:guide orient="horz" pos="3066"/>
        <p:guide orient="horz" pos="1308"/>
        <p:guide pos="2066"/>
        <p:guide pos="3089"/>
        <p:guide pos="5499"/>
        <p:guide pos="2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6/06/2019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6/06/2019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4000" cy="5154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15" y="4214946"/>
            <a:ext cx="1306579" cy="4358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8010890" cy="2476571"/>
          </a:xfrm>
        </p:spPr>
        <p:txBody>
          <a:bodyPr/>
          <a:lstStyle>
            <a:lvl1pPr>
              <a:lnSpc>
                <a:spcPts val="6200"/>
              </a:lnSpc>
              <a:spcAft>
                <a:spcPts val="0"/>
              </a:spcAft>
              <a:defRPr sz="5200" b="1" spc="-150" baseline="0">
                <a:solidFill>
                  <a:schemeClr val="accent1"/>
                </a:solidFill>
                <a:latin typeface="Adelle Sans" pitchFamily="50" charset="0"/>
              </a:defRPr>
            </a:lvl1pPr>
            <a:lvl2pPr>
              <a:lnSpc>
                <a:spcPts val="6200"/>
              </a:lnSpc>
              <a:spcAft>
                <a:spcPts val="0"/>
              </a:spcAft>
              <a:defRPr sz="5200" b="1" spc="-150">
                <a:solidFill>
                  <a:schemeClr val="accent2"/>
                </a:solidFill>
                <a:latin typeface="Adelle Sans" pitchFamily="50" charset="0"/>
              </a:defRPr>
            </a:lvl2pPr>
            <a:lvl3pPr marL="0" indent="0">
              <a:lnSpc>
                <a:spcPts val="6200"/>
              </a:lnSpc>
              <a:spcAft>
                <a:spcPts val="0"/>
              </a:spcAft>
              <a:buNone/>
              <a:defRPr sz="5200" b="1" spc="-150">
                <a:solidFill>
                  <a:schemeClr val="accent3"/>
                </a:solidFill>
                <a:latin typeface="Adelle Sans" pitchFamily="50" charset="0"/>
              </a:defRPr>
            </a:lvl3pPr>
            <a:lvl4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300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AU" dirty="0"/>
              <a:t>You have here for </a:t>
            </a:r>
            <a:br>
              <a:rPr lang="en-AU" dirty="0"/>
            </a:br>
            <a:r>
              <a:rPr lang="en-AU" dirty="0"/>
              <a:t>all four levels. Use the increase/decrease levels.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2000" y="4012799"/>
            <a:ext cx="4635515" cy="314940"/>
          </a:xfrm>
        </p:spPr>
        <p:txBody>
          <a:bodyPr anchor="b"/>
          <a:lstStyle>
            <a:lvl1pPr>
              <a:spcAft>
                <a:spcPts val="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0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32000" y="4462867"/>
            <a:ext cx="4635514" cy="217932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XX Month 20XX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39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3" b="17234"/>
          <a:stretch/>
        </p:blipFill>
        <p:spPr>
          <a:xfrm>
            <a:off x="6433717" y="2051424"/>
            <a:ext cx="2034907" cy="26539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36564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5" b="17469"/>
          <a:stretch/>
        </p:blipFill>
        <p:spPr>
          <a:xfrm>
            <a:off x="6436721" y="2054258"/>
            <a:ext cx="2026108" cy="264474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6666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r="15017" b="17047"/>
          <a:stretch/>
        </p:blipFill>
        <p:spPr>
          <a:xfrm>
            <a:off x="6565899" y="2054258"/>
            <a:ext cx="1922925" cy="265744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32927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r="15132" b="17088"/>
          <a:stretch/>
        </p:blipFill>
        <p:spPr>
          <a:xfrm>
            <a:off x="6664470" y="2058438"/>
            <a:ext cx="1823759" cy="26532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344035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4" b="16513"/>
          <a:stretch/>
        </p:blipFill>
        <p:spPr>
          <a:xfrm>
            <a:off x="5260569" y="2055164"/>
            <a:ext cx="3241071" cy="26755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196128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64400"/>
            <a:ext cx="8280000" cy="398781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2000" y="1731600"/>
            <a:ext cx="2563200" cy="2732400"/>
          </a:xfr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  <a:lvl3pPr marL="180000" indent="-180000">
              <a:buClr>
                <a:schemeClr val="accent2"/>
              </a:buClr>
              <a:buFontTx/>
              <a:buChar char="–"/>
              <a:defRPr>
                <a:solidFill>
                  <a:schemeClr val="accent3"/>
                </a:solidFill>
              </a:defRPr>
            </a:lvl3pPr>
            <a:lvl4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4pPr>
            <a:lvl5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5pPr>
            <a:lvl6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6pPr>
            <a:lvl7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7pPr>
            <a:lvl8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8pPr>
            <a:lvl9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90885" y="1731600"/>
            <a:ext cx="2563200" cy="2732400"/>
          </a:xfr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  <a:lvl3pPr marL="180000" indent="-180000">
              <a:buClr>
                <a:schemeClr val="accent2"/>
              </a:buClr>
              <a:buFontTx/>
              <a:buChar char="–"/>
              <a:defRPr>
                <a:solidFill>
                  <a:schemeClr val="accent3"/>
                </a:solidFill>
              </a:defRPr>
            </a:lvl3pPr>
            <a:lvl4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4pPr>
            <a:lvl5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5pPr>
            <a:lvl6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6pPr>
            <a:lvl7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7pPr>
            <a:lvl8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8pPr>
            <a:lvl9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149770" y="1730063"/>
            <a:ext cx="2563200" cy="2732400"/>
          </a:xfr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  <a:lvl3pPr marL="180000" indent="-180000">
              <a:buClr>
                <a:schemeClr val="accent2"/>
              </a:buClr>
              <a:buFontTx/>
              <a:buChar char="–"/>
              <a:defRPr>
                <a:solidFill>
                  <a:schemeClr val="accent3"/>
                </a:solidFill>
              </a:defRPr>
            </a:lvl3pPr>
            <a:lvl4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4pPr>
            <a:lvl5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5pPr>
            <a:lvl6pPr marL="180000" indent="-1800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accent3"/>
                </a:solidFill>
              </a:defRPr>
            </a:lvl6pPr>
            <a:lvl7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7pPr>
            <a:lvl8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8pPr>
            <a:lvl9pPr marL="180000" indent="-180000">
              <a:buClr>
                <a:schemeClr val="accent2"/>
              </a:buClr>
              <a:buFont typeface="+mj-lt"/>
              <a:buAutoNum type="arabicPeriod"/>
              <a:defRPr sz="12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907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 spcCol="216000"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26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31079"/>
            <a:ext cx="3947416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64583" y="1731079"/>
            <a:ext cx="3947297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94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650902" y="374399"/>
            <a:ext cx="5067853" cy="4087269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31079"/>
            <a:ext cx="2835649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2835649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64400"/>
            <a:ext cx="2835649" cy="39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07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4000" cy="515467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4635514" cy="247657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600" b="1" spc="-150">
                <a:solidFill>
                  <a:schemeClr val="accent1"/>
                </a:solidFill>
                <a:latin typeface="Adelle Sans" pitchFamily="50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3600" b="1" spc="-150">
                <a:solidFill>
                  <a:schemeClr val="accent2"/>
                </a:solidFill>
                <a:latin typeface="Adelle Sans" pitchFamily="50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3600" b="1" spc="-150">
                <a:solidFill>
                  <a:schemeClr val="accent3"/>
                </a:solidFill>
                <a:latin typeface="Adelle Sans" pitchFamily="50" charset="0"/>
              </a:defRPr>
            </a:lvl3pPr>
            <a:lvl4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300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AU" dirty="0"/>
              <a:t>You have here for all four levels. </a:t>
            </a:r>
            <a:br>
              <a:rPr lang="en-AU" dirty="0"/>
            </a:br>
            <a:r>
              <a:rPr lang="en-AU" dirty="0"/>
              <a:t>Use the increase/decrease levels.</a:t>
            </a:r>
          </a:p>
          <a:p>
            <a:pPr lvl="1"/>
            <a:r>
              <a:rPr lang="en-AU" dirty="0"/>
              <a:t>2</a:t>
            </a:r>
          </a:p>
          <a:p>
            <a:pPr lvl="2"/>
            <a:r>
              <a:rPr lang="en-AU" dirty="0"/>
              <a:t>3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2000" y="4012799"/>
            <a:ext cx="4635515" cy="314940"/>
          </a:xfrm>
        </p:spPr>
        <p:txBody>
          <a:bodyPr anchor="b"/>
          <a:lstStyle>
            <a:lvl1pPr>
              <a:spcAft>
                <a:spcPts val="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0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32000" y="4462867"/>
            <a:ext cx="4635514" cy="217932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XX Month 20XX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15" y="4214946"/>
            <a:ext cx="1306579" cy="43586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220000" y="1134000"/>
            <a:ext cx="2880000" cy="28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141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22946" y="372739"/>
            <a:ext cx="3895725" cy="4088929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31079"/>
            <a:ext cx="4005779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4005779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64400"/>
            <a:ext cx="4005779" cy="398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0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31079"/>
            <a:ext cx="2672117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89284" y="1731600"/>
            <a:ext cx="5227334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711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4000" cy="515467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954000"/>
            <a:ext cx="8280000" cy="3508463"/>
          </a:xfrm>
        </p:spPr>
        <p:txBody>
          <a:bodyPr/>
          <a:lstStyle>
            <a:lvl1pPr>
              <a:lnSpc>
                <a:spcPts val="4800"/>
              </a:lnSpc>
              <a:spcAft>
                <a:spcPts val="0"/>
              </a:spcAft>
              <a:defRPr sz="4400" b="1" spc="-150" baseline="0">
                <a:solidFill>
                  <a:schemeClr val="accent1"/>
                </a:solidFill>
                <a:latin typeface="Adelle Sans" pitchFamily="50" charset="0"/>
              </a:defRPr>
            </a:lvl1pPr>
            <a:lvl2pPr>
              <a:lnSpc>
                <a:spcPts val="4800"/>
              </a:lnSpc>
              <a:spcAft>
                <a:spcPts val="0"/>
              </a:spcAft>
              <a:defRPr sz="4400" b="1" spc="-150">
                <a:solidFill>
                  <a:schemeClr val="accent2"/>
                </a:solidFill>
                <a:latin typeface="Adelle Sans" pitchFamily="50" charset="0"/>
              </a:defRPr>
            </a:lvl2pPr>
            <a:lvl3pPr marL="0" indent="0">
              <a:lnSpc>
                <a:spcPts val="4800"/>
              </a:lnSpc>
              <a:spcAft>
                <a:spcPts val="0"/>
              </a:spcAft>
              <a:buNone/>
              <a:defRPr sz="4400" b="1" spc="-150">
                <a:solidFill>
                  <a:schemeClr val="accent3"/>
                </a:solidFill>
                <a:latin typeface="Adelle Sans" pitchFamily="50" charset="0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You have here for all four levels. Use the increase/decrease levels.</a:t>
            </a:r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176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954000"/>
            <a:ext cx="8280000" cy="35084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4400" b="1" spc="-150">
                <a:solidFill>
                  <a:schemeClr val="bg1"/>
                </a:solidFill>
                <a:latin typeface="Adelle Sans" pitchFamily="50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="0" spc="0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20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accent2"/>
                </a:solidFill>
              </a:defRPr>
            </a:lvl7pPr>
            <a:lvl8pPr marL="0" indent="0">
              <a:spcBef>
                <a:spcPts val="30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AU" dirty="0"/>
              <a:t>You have here for all four levels. </a:t>
            </a:r>
            <a:br>
              <a:rPr lang="en-AU" dirty="0"/>
            </a:br>
            <a:r>
              <a:rPr lang="en-AU" dirty="0"/>
              <a:t>Use the increase/decrease levels.</a:t>
            </a:r>
          </a:p>
          <a:p>
            <a:pPr lvl="1"/>
            <a:r>
              <a:rPr lang="en-AU" dirty="0"/>
              <a:t>2</a:t>
            </a:r>
          </a:p>
          <a:p>
            <a:pPr lvl="2"/>
            <a:r>
              <a:rPr lang="en-AU" dirty="0"/>
              <a:t>3</a:t>
            </a:r>
          </a:p>
          <a:p>
            <a:pPr lvl="3"/>
            <a:r>
              <a:rPr lang="en-AU" dirty="0"/>
              <a:t>4</a:t>
            </a:r>
          </a:p>
          <a:p>
            <a:pPr lvl="3"/>
            <a:r>
              <a:rPr lang="en-AU" dirty="0"/>
              <a:t>5</a:t>
            </a:r>
          </a:p>
          <a:p>
            <a:pPr lvl="3"/>
            <a:r>
              <a:rPr lang="en-AU" dirty="0"/>
              <a:t>6</a:t>
            </a:r>
          </a:p>
          <a:p>
            <a:pPr lvl="3"/>
            <a:r>
              <a:rPr lang="en-AU" dirty="0"/>
              <a:t>7</a:t>
            </a:r>
          </a:p>
          <a:p>
            <a:pPr lvl="3"/>
            <a:r>
              <a:rPr lang="en-AU" dirty="0"/>
              <a:t>8</a:t>
            </a:r>
          </a:p>
          <a:p>
            <a:pPr lvl="3"/>
            <a:r>
              <a:rPr lang="en-AU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24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3219044"/>
            <a:ext cx="8280000" cy="12420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32000" y="1731079"/>
            <a:ext cx="8280000" cy="12420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272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731079"/>
            <a:ext cx="2502000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321626" y="1731600"/>
            <a:ext cx="2502000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211254" y="1731079"/>
            <a:ext cx="2502000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06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10000" y="1731600"/>
            <a:ext cx="2502000" cy="19210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731079"/>
            <a:ext cx="2502000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322800" y="1731600"/>
            <a:ext cx="2502000" cy="19210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41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10000" y="1731600"/>
            <a:ext cx="2502000" cy="19210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731079"/>
            <a:ext cx="2502000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322800" y="1731600"/>
            <a:ext cx="2502000" cy="273059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71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31079"/>
            <a:ext cx="1980000" cy="169656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2532345" y="1731079"/>
            <a:ext cx="1980000" cy="169656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32690" y="1731079"/>
            <a:ext cx="1980000" cy="169656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733034" y="1731079"/>
            <a:ext cx="1980000" cy="169656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32000" y="3547984"/>
            <a:ext cx="1980000" cy="915704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2532345" y="3549600"/>
            <a:ext cx="1980000" cy="91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632690" y="3549600"/>
            <a:ext cx="1980000" cy="91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733034" y="3549600"/>
            <a:ext cx="1980000" cy="91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73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4000" cy="515467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250624"/>
            <a:ext cx="5625626" cy="314940"/>
          </a:xfrm>
        </p:spPr>
        <p:txBody>
          <a:bodyPr anchor="b"/>
          <a:lstStyle>
            <a:lvl1pPr>
              <a:spcAft>
                <a:spcPts val="0"/>
              </a:spcAft>
              <a:defRPr sz="1600" b="0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32000" y="637200"/>
            <a:ext cx="8280000" cy="855224"/>
          </a:xfrm>
        </p:spPr>
        <p:txBody>
          <a:bodyPr/>
          <a:lstStyle>
            <a:lvl1pPr>
              <a:lnSpc>
                <a:spcPts val="6240"/>
              </a:lnSpc>
              <a:defRPr sz="5200"/>
            </a:lvl1pPr>
          </a:lstStyle>
          <a:p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2717963"/>
            <a:ext cx="2620800" cy="1932848"/>
          </a:xfrm>
        </p:spPr>
        <p:txBody>
          <a:bodyPr anchor="t"/>
          <a:lstStyle>
            <a:lvl1pPr>
              <a:spcAft>
                <a:spcPts val="0"/>
              </a:spcAft>
              <a:defRPr sz="1200" b="0" baseline="0">
                <a:solidFill>
                  <a:schemeClr val="accent1"/>
                </a:solidFill>
                <a:latin typeface="+mj-lt"/>
              </a:defRPr>
            </a:lvl1pPr>
            <a:lvl2pPr>
              <a:spcAft>
                <a:spcPts val="0"/>
              </a:spcAft>
              <a:defRPr b="0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  <a:latin typeface="+mj-lt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here to edit text</a:t>
            </a:r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15" y="4214946"/>
            <a:ext cx="1306579" cy="43586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36826" y="2717963"/>
            <a:ext cx="2620800" cy="1932848"/>
          </a:xfrm>
        </p:spPr>
        <p:txBody>
          <a:bodyPr anchor="t"/>
          <a:lstStyle>
            <a:lvl1pPr>
              <a:spcAft>
                <a:spcPts val="0"/>
              </a:spcAft>
              <a:defRPr sz="1200" b="0" baseline="0">
                <a:solidFill>
                  <a:schemeClr val="accent1"/>
                </a:solidFill>
                <a:latin typeface="+mj-lt"/>
              </a:defRPr>
            </a:lvl1pPr>
            <a:lvl2pPr>
              <a:spcAft>
                <a:spcPts val="0"/>
              </a:spcAft>
              <a:defRPr b="0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bg2"/>
                </a:solidFill>
                <a:latin typeface="+mj-lt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here to edit text</a:t>
            </a:r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1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mall_N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7" cy="51443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4275475" cy="1697301"/>
          </a:xfrm>
        </p:spPr>
        <p:txBody>
          <a:bodyPr/>
          <a:lstStyle>
            <a:lvl1pPr>
              <a:lnSpc>
                <a:spcPts val="3300"/>
              </a:lnSpc>
              <a:spcAft>
                <a:spcPts val="0"/>
              </a:spcAft>
              <a:defRPr sz="2800" b="1" spc="-50">
                <a:solidFill>
                  <a:schemeClr val="accent1"/>
                </a:solidFill>
                <a:latin typeface="Adelle Sans" pitchFamily="50" charset="0"/>
              </a:defRPr>
            </a:lvl1pPr>
            <a:lvl2pPr>
              <a:lnSpc>
                <a:spcPts val="3300"/>
              </a:lnSpc>
              <a:spcAft>
                <a:spcPts val="0"/>
              </a:spcAft>
              <a:defRPr sz="2800" b="1" spc="-50">
                <a:solidFill>
                  <a:schemeClr val="accent2"/>
                </a:solidFill>
                <a:latin typeface="Adelle Sans" pitchFamily="50" charset="0"/>
              </a:defRPr>
            </a:lvl2pPr>
            <a:lvl3pPr marL="0" indent="0">
              <a:lnSpc>
                <a:spcPts val="3300"/>
              </a:lnSpc>
              <a:spcAft>
                <a:spcPts val="0"/>
              </a:spcAft>
              <a:buNone/>
              <a:defRPr sz="2800" b="1" spc="-50">
                <a:solidFill>
                  <a:schemeClr val="accent3"/>
                </a:solidFill>
                <a:latin typeface="Adelle Sans" pitchFamily="50" charset="0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AU" dirty="0"/>
              <a:t>You have here for </a:t>
            </a:r>
            <a:br>
              <a:rPr lang="en-AU" dirty="0"/>
            </a:br>
            <a:r>
              <a:rPr lang="en-AU" dirty="0"/>
              <a:t>all four levels. Use the increase/decrease levels.</a:t>
            </a:r>
          </a:p>
          <a:p>
            <a:pPr lvl="1"/>
            <a:r>
              <a:rPr lang="en-AU" dirty="0"/>
              <a:t>2</a:t>
            </a:r>
          </a:p>
          <a:p>
            <a:pPr lvl="2"/>
            <a:r>
              <a:rPr lang="en-AU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00" y="1878419"/>
            <a:ext cx="1306579" cy="43586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2000" y="4012799"/>
            <a:ext cx="4635515" cy="314940"/>
          </a:xfrm>
        </p:spPr>
        <p:txBody>
          <a:bodyPr anchor="b"/>
          <a:lstStyle>
            <a:lvl1pPr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32000" y="4462867"/>
            <a:ext cx="4635514" cy="217932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XX Month 20XX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6943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731600"/>
            <a:ext cx="8280000" cy="2732400"/>
          </a:xfrm>
        </p:spPr>
        <p:txBody>
          <a:bodyPr anchor="t"/>
          <a:lstStyle>
            <a:lvl1pPr>
              <a:spcAft>
                <a:spcPts val="0"/>
              </a:spcAft>
              <a:defRPr sz="1200" b="0" baseline="0">
                <a:solidFill>
                  <a:schemeClr val="accent5"/>
                </a:solidFill>
                <a:latin typeface="Adelle Sans Th" panose="02000503000000020004" pitchFamily="50" charset="0"/>
              </a:defRPr>
            </a:lvl1pPr>
            <a:lvl2pPr>
              <a:spcAft>
                <a:spcPts val="0"/>
              </a:spcAft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7pPr>
            <a:lvl8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8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200" b="0">
                <a:solidFill>
                  <a:schemeClr val="accent5"/>
                </a:solidFill>
                <a:latin typeface="Adelle Sans Th" panose="02000503000000020004" pitchFamily="50" charset="0"/>
              </a:defRPr>
            </a:lvl9pPr>
          </a:lstStyle>
          <a:p>
            <a:pPr lvl="0"/>
            <a:r>
              <a:rPr lang="en-US" dirty="0"/>
              <a:t>Click here to edit text</a:t>
            </a:r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13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000" y="932400"/>
            <a:ext cx="8280000" cy="290970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4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r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4000" cy="51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4222472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7" cy="514439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2000" y="4012799"/>
            <a:ext cx="4635515" cy="314940"/>
          </a:xfrm>
        </p:spPr>
        <p:txBody>
          <a:bodyPr anchor="b"/>
          <a:lstStyle>
            <a:lvl1pPr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32000" y="4462867"/>
            <a:ext cx="4635514" cy="217932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XX Month 20XX</a:t>
            </a:r>
            <a:endParaRPr lang="en-A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4275475" cy="1697301"/>
          </a:xfrm>
        </p:spPr>
        <p:txBody>
          <a:bodyPr/>
          <a:lstStyle>
            <a:lvl1pPr>
              <a:lnSpc>
                <a:spcPts val="3300"/>
              </a:lnSpc>
              <a:spcAft>
                <a:spcPts val="0"/>
              </a:spcAft>
              <a:defRPr sz="2800" b="1" spc="-50">
                <a:solidFill>
                  <a:schemeClr val="accent1"/>
                </a:solidFill>
                <a:latin typeface="Adelle Sans" pitchFamily="50" charset="0"/>
              </a:defRPr>
            </a:lvl1pPr>
            <a:lvl2pPr>
              <a:lnSpc>
                <a:spcPts val="3300"/>
              </a:lnSpc>
              <a:spcAft>
                <a:spcPts val="0"/>
              </a:spcAft>
              <a:defRPr sz="2800" b="1" spc="-50">
                <a:solidFill>
                  <a:schemeClr val="accent2"/>
                </a:solidFill>
                <a:latin typeface="Adelle Sans" pitchFamily="50" charset="0"/>
              </a:defRPr>
            </a:lvl2pPr>
            <a:lvl3pPr marL="0" indent="0">
              <a:lnSpc>
                <a:spcPts val="3300"/>
              </a:lnSpc>
              <a:spcAft>
                <a:spcPts val="0"/>
              </a:spcAft>
              <a:buNone/>
              <a:defRPr sz="2800" b="1" spc="-50">
                <a:solidFill>
                  <a:schemeClr val="accent3"/>
                </a:solidFill>
                <a:latin typeface="Adelle Sans" pitchFamily="50" charset="0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AU" dirty="0"/>
              <a:t>You have here for </a:t>
            </a:r>
            <a:br>
              <a:rPr lang="en-AU" dirty="0"/>
            </a:br>
            <a:r>
              <a:rPr lang="en-AU" dirty="0"/>
              <a:t>all four levels. Use the increase/decrease levels.</a:t>
            </a:r>
          </a:p>
          <a:p>
            <a:pPr lvl="1"/>
            <a:r>
              <a:rPr lang="en-AU" dirty="0"/>
              <a:t>2</a:t>
            </a:r>
          </a:p>
          <a:p>
            <a:pPr lvl="2"/>
            <a:r>
              <a:rPr lang="en-AU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00" y="1878419"/>
            <a:ext cx="130657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5" r="15263" b="17018"/>
          <a:stretch/>
        </p:blipFill>
        <p:spPr>
          <a:xfrm>
            <a:off x="7288079" y="2054923"/>
            <a:ext cx="1193800" cy="26570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02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15535" b="16646"/>
          <a:stretch/>
        </p:blipFill>
        <p:spPr>
          <a:xfrm>
            <a:off x="6707079" y="2058403"/>
            <a:ext cx="1767495" cy="26723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13027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r="16156" b="16976"/>
          <a:stretch/>
        </p:blipFill>
        <p:spPr>
          <a:xfrm>
            <a:off x="6675329" y="2052054"/>
            <a:ext cx="1784351" cy="26677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</a:t>
            </a:r>
            <a:r>
              <a:rPr lang="en-AU" sz="700" b="0" baseline="0" dirty="0" err="1">
                <a:solidFill>
                  <a:schemeClr val="tx2"/>
                </a:solidFill>
                <a:latin typeface="+mj-lt"/>
              </a:rPr>
              <a:t>n</a:t>
            </a:r>
            <a:r>
              <a:rPr lang="en-AU" sz="700" b="0" dirty="0" err="1">
                <a:solidFill>
                  <a:schemeClr val="tx2"/>
                </a:solidFill>
                <a:latin typeface="+mj-lt"/>
              </a:rPr>
              <a:t>etwealth</a:t>
            </a:r>
            <a:endParaRPr lang="en-AU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0" b="17308"/>
          <a:stretch/>
        </p:blipFill>
        <p:spPr>
          <a:xfrm>
            <a:off x="6437049" y="2057938"/>
            <a:ext cx="2028185" cy="26474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166087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16172" b="17182"/>
          <a:stretch/>
        </p:blipFill>
        <p:spPr>
          <a:xfrm>
            <a:off x="6646168" y="2058438"/>
            <a:ext cx="1816106" cy="26469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r>
              <a:rPr lang="en-AU"/>
              <a:t> </a:t>
            </a:r>
            <a:endParaRPr lang="en-AU" b="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7200"/>
            <a:ext cx="5609457" cy="2496214"/>
          </a:xfrm>
        </p:spPr>
        <p:txBody>
          <a:bodyPr/>
          <a:lstStyle>
            <a:lvl1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3400"/>
              </a:lnSpc>
              <a:spcAft>
                <a:spcPts val="0"/>
              </a:spcAft>
              <a:defRPr sz="3000" b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chemeClr val="accent3"/>
                </a:solidFill>
                <a:latin typeface="+mj-lt"/>
              </a:defRPr>
            </a:lvl3pPr>
            <a:lvl4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4pPr>
            <a:lvl5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5pPr>
            <a:lvl6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6pPr>
            <a:lvl7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7pPr>
            <a:lvl8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8pPr>
            <a:lvl9pPr marL="0" indent="0">
              <a:spcBef>
                <a:spcPts val="24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dirty="0"/>
              <a:t>You have here for all four levels. Use the increase/decrease levels.</a:t>
            </a:r>
          </a:p>
          <a:p>
            <a:pPr lvl="3"/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</p:spTree>
    <p:extLst>
      <p:ext uri="{BB962C8B-B14F-4D97-AF65-F5344CB8AC3E}">
        <p14:creationId xmlns:p14="http://schemas.microsoft.com/office/powerpoint/2010/main" val="331627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4762723"/>
            <a:ext cx="162344" cy="162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700" b="0" smtClea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549" y="4762723"/>
            <a:ext cx="3845310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5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5098" y="4762928"/>
            <a:ext cx="564518" cy="1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700" b="0" dirty="0">
                <a:solidFill>
                  <a:schemeClr val="tx2"/>
                </a:solidFill>
                <a:latin typeface="+mj-lt"/>
              </a:rPr>
              <a:t>|</a:t>
            </a:r>
            <a:r>
              <a:rPr lang="en-AU" sz="700" b="0" baseline="0" dirty="0">
                <a:solidFill>
                  <a:schemeClr val="tx2"/>
                </a:solidFill>
                <a:latin typeface="+mj-lt"/>
              </a:rPr>
              <a:t>   n</a:t>
            </a:r>
            <a:r>
              <a:rPr lang="en-AU" sz="700" b="0" dirty="0">
                <a:solidFill>
                  <a:schemeClr val="tx2"/>
                </a:solidFill>
                <a:latin typeface="+mj-lt"/>
              </a:rPr>
              <a:t>etwealth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64400"/>
            <a:ext cx="8280000" cy="3987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731079"/>
            <a:ext cx="8284579" cy="2730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7265" y="1402414"/>
            <a:ext cx="2269619" cy="162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/>
              <a:t>XX Month 20XX</a:t>
            </a:r>
            <a:endParaRPr lang="en-AU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85" y="4649119"/>
            <a:ext cx="225394" cy="2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  <p:sldLayoutId id="2147483686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91" r:id="rId11"/>
    <p:sldLayoutId id="2147483692" r:id="rId12"/>
    <p:sldLayoutId id="2147483693" r:id="rId13"/>
    <p:sldLayoutId id="2147483694" r:id="rId14"/>
    <p:sldLayoutId id="2147483688" r:id="rId15"/>
    <p:sldLayoutId id="2147483650" r:id="rId16"/>
    <p:sldLayoutId id="2147483670" r:id="rId17"/>
    <p:sldLayoutId id="2147483671" r:id="rId18"/>
    <p:sldLayoutId id="2147483697" r:id="rId19"/>
    <p:sldLayoutId id="2147483672" r:id="rId20"/>
    <p:sldLayoutId id="2147483674" r:id="rId21"/>
    <p:sldLayoutId id="2147483676" r:id="rId22"/>
    <p:sldLayoutId id="2147483704" r:id="rId23"/>
    <p:sldLayoutId id="2147483701" r:id="rId24"/>
    <p:sldLayoutId id="2147483675" r:id="rId25"/>
    <p:sldLayoutId id="2147483700" r:id="rId26"/>
    <p:sldLayoutId id="2147483673" r:id="rId27"/>
    <p:sldLayoutId id="2147483703" r:id="rId28"/>
    <p:sldLayoutId id="2147483687" r:id="rId29"/>
    <p:sldLayoutId id="2147483699" r:id="rId30"/>
    <p:sldLayoutId id="2147483654" r:id="rId31"/>
    <p:sldLayoutId id="2147483690" r:id="rId32"/>
    <p:sldLayoutId id="2147483702" r:id="rId33"/>
    <p:sldLayoutId id="2147483655" r:id="rId3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200" b="1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arabicPeriod"/>
        <a:defRPr sz="1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alphaLcPeriod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None/>
        <a:defRPr sz="10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462463"/>
            <a:ext cx="4635500" cy="219075"/>
          </a:xfrm>
        </p:spPr>
        <p:txBody>
          <a:bodyPr/>
          <a:lstStyle/>
          <a:p>
            <a:r>
              <a:rPr lang="en-US"/>
              <a:t>XX Month 20XX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3BF3E-1170-4716-B569-0DFDA8A86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"/>
            <a:ext cx="9145587" cy="51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2695C885-658C-4B67-A1F8-D5838B25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657A7-8EAD-47D1-B8C1-9DC8FBA6B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"/>
            <a:ext cx="9145587" cy="51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6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B534A-24B8-4817-ABB3-85F4388B0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5"/>
            <a:ext cx="9145587" cy="5144393"/>
          </a:xfrm>
          <a:prstGeom prst="rect">
            <a:avLst/>
          </a:prstGeom>
        </p:spPr>
      </p:pic>
      <p:pic>
        <p:nvPicPr>
          <p:cNvPr id="4" name="60_Min_Green">
            <a:hlinkClick r:id="" action="ppaction://media"/>
            <a:extLst>
              <a:ext uri="{FF2B5EF4-FFF2-40B4-BE49-F238E27FC236}">
                <a16:creationId xmlns:a16="http://schemas.microsoft.com/office/drawing/2014/main" id="{30B0F6D3-1E41-4A35-8DDF-DB0F5DDE20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858" y="4372744"/>
            <a:ext cx="3384376" cy="4351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930933-759F-4116-BAF8-F524BE5BF6E5}"/>
              </a:ext>
            </a:extLst>
          </p:cNvPr>
          <p:cNvSpPr/>
          <p:nvPr/>
        </p:nvSpPr>
        <p:spPr>
          <a:xfrm>
            <a:off x="4068738" y="4395653"/>
            <a:ext cx="864096" cy="322383"/>
          </a:xfrm>
          <a:prstGeom prst="roundRect">
            <a:avLst>
              <a:gd name="adj" fmla="val 45362"/>
            </a:avLst>
          </a:prstGeom>
          <a:solidFill>
            <a:srgbClr val="00AF3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4EE745-8CE9-4069-B626-8CA48F28685D}"/>
              </a:ext>
            </a:extLst>
          </p:cNvPr>
          <p:cNvSpPr/>
          <p:nvPr/>
        </p:nvSpPr>
        <p:spPr>
          <a:xfrm>
            <a:off x="4068738" y="4394866"/>
            <a:ext cx="864096" cy="322383"/>
          </a:xfrm>
          <a:prstGeom prst="roundRect">
            <a:avLst>
              <a:gd name="adj" fmla="val 45362"/>
            </a:avLst>
          </a:prstGeom>
          <a:solidFill>
            <a:srgbClr val="00AF3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8772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2B70EA-78BD-4DAA-A963-D0B7B7099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7F126-9AB9-4BC0-BF24-E29EEB939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"/>
            <a:ext cx="9145587" cy="5144393"/>
          </a:xfrm>
          <a:prstGeom prst="rect">
            <a:avLst/>
          </a:prstGeom>
        </p:spPr>
      </p:pic>
      <p:pic>
        <p:nvPicPr>
          <p:cNvPr id="4" name="30_Min_Green">
            <a:hlinkClick r:id="" action="ppaction://media"/>
            <a:extLst>
              <a:ext uri="{FF2B5EF4-FFF2-40B4-BE49-F238E27FC236}">
                <a16:creationId xmlns:a16="http://schemas.microsoft.com/office/drawing/2014/main" id="{BDFE9005-019E-4CC3-8F50-E44A2E7E6A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6060" y="4405614"/>
            <a:ext cx="3220955" cy="4141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2A899A-1AA5-4E33-853D-52BF4B6745D4}"/>
              </a:ext>
            </a:extLst>
          </p:cNvPr>
          <p:cNvSpPr/>
          <p:nvPr/>
        </p:nvSpPr>
        <p:spPr>
          <a:xfrm>
            <a:off x="4068738" y="4395653"/>
            <a:ext cx="864096" cy="322383"/>
          </a:xfrm>
          <a:prstGeom prst="roundRect">
            <a:avLst>
              <a:gd name="adj" fmla="val 45362"/>
            </a:avLst>
          </a:prstGeom>
          <a:solidFill>
            <a:srgbClr val="00AF3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256B6C-46C9-4BC5-A382-563DC1C05DF5}"/>
              </a:ext>
            </a:extLst>
          </p:cNvPr>
          <p:cNvSpPr/>
          <p:nvPr/>
        </p:nvSpPr>
        <p:spPr>
          <a:xfrm>
            <a:off x="4068738" y="4395653"/>
            <a:ext cx="864096" cy="322383"/>
          </a:xfrm>
          <a:prstGeom prst="roundRect">
            <a:avLst>
              <a:gd name="adj" fmla="val 45362"/>
            </a:avLst>
          </a:prstGeom>
          <a:solidFill>
            <a:srgbClr val="00AF3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4925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7D3EF43-44DF-484A-83DD-C6A79C543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9297"/>
      </p:ext>
    </p:extLst>
  </p:cSld>
  <p:clrMapOvr>
    <a:masterClrMapping/>
  </p:clrMapOvr>
</p:sld>
</file>

<file path=ppt/theme/theme1.xml><?xml version="1.0" encoding="utf-8"?>
<a:theme xmlns:a="http://schemas.openxmlformats.org/drawingml/2006/main" name="netwealth ">
  <a:themeElements>
    <a:clrScheme name="Netwealth Colours_Blue">
      <a:dk1>
        <a:srgbClr val="000000"/>
      </a:dk1>
      <a:lt1>
        <a:srgbClr val="FFFFFF"/>
      </a:lt1>
      <a:dk2>
        <a:srgbClr val="333333"/>
      </a:dk2>
      <a:lt2>
        <a:srgbClr val="00358E"/>
      </a:lt2>
      <a:accent1>
        <a:srgbClr val="00358E"/>
      </a:accent1>
      <a:accent2>
        <a:srgbClr val="0078FF"/>
      </a:accent2>
      <a:accent3>
        <a:srgbClr val="00C7FF"/>
      </a:accent3>
      <a:accent4>
        <a:srgbClr val="333333"/>
      </a:accent4>
      <a:accent5>
        <a:srgbClr val="666666"/>
      </a:accent5>
      <a:accent6>
        <a:srgbClr val="999999"/>
      </a:accent6>
      <a:hlink>
        <a:srgbClr val="442365"/>
      </a:hlink>
      <a:folHlink>
        <a:srgbClr val="750D6C"/>
      </a:folHlink>
    </a:clrScheme>
    <a:fontScheme name="Netwealth Fontz">
      <a:majorFont>
        <a:latin typeface="Adelle Sans Sb"/>
        <a:ea typeface=""/>
        <a:cs typeface=""/>
      </a:majorFont>
      <a:minorFont>
        <a:latin typeface="Adelle Sans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netwealth.potx" id="{84B3C0E9-B40F-46E2-8D96-DD04A39976BD}" vid="{5279AADD-7B72-4256-B41D-D54078B0F0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netwealth" insertBeforeMso="TabHome" keytip="Q">
        <group idMso="GroupSlides"/>
        <group id="Group1" label="Change Font Styles">
          <button idMso="IndentDecrease" visible="true" label="Decrease List Level" size="large"/>
          <button idMso="IndentIncrease" visible="true" label="Increase List Level" size="large"/>
        </group>
        <group id="Font1" label="Font">
          <button idMso="FontSizeIncrease"/>
          <button idMso="FontSizeDecrease"/>
          <comboBox idMso="Font"/>
          <separator id="colour"/>
          <gallery idMso="FontColorPicker" size="large"/>
        </group>
        <group id="paste" label=" ">
          <button idMso="PasteTextOnly" size="large" imageMso="Paste" label="Paste Unformatted"/>
        </group>
        <group id="Group2" label="Picture Tools ">
          <button idMso="PictureInsertFromFilePowerPoint" size="large" label="Insert Picture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control idMso="FormatPainter" size="large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</group>
        <group id="customGroupcharts" label="Chart Tools">
          <button idMso="ChartInsert" visible="true" size="large" label="Insert Chart"/>
          <button idMso="ChartChangeType" visible="true" size="large" label="Change Chart Type"/>
          <button idMso="ChartShowData" visible="true" size="large" label="Edit Data"/>
        </group>
        <group id="caption" label=" ">
          <toggleButton idMso="TextBoxInsert" size="large" visible="true" label="Insert Caption"/>
          <button idMso="HeaderFooterInsert" size="large"/>
        </group>
        <group id="group3" label=" ">
          <toggleButton idMso="SelectionPane" label="Selection Pane" size="large"/>
          <button idMso="ZoomFitToWindow" size="large" label="Fit to Window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NW-Blue</Template>
  <TotalTime>37</TotalTime>
  <Words>7</Words>
  <Application>Microsoft Office PowerPoint</Application>
  <PresentationFormat>Custom</PresentationFormat>
  <Paragraphs>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Adelle Sans</vt:lpstr>
      <vt:lpstr>Adelle Sans Lt</vt:lpstr>
      <vt:lpstr>Adelle Sans Sb</vt:lpstr>
      <vt:lpstr>Adelle Sans Th</vt:lpstr>
      <vt:lpstr>Arial</vt:lpstr>
      <vt:lpstr>Calibri</vt:lpstr>
      <vt:lpstr>netwealth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Netwealth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Boyd</dc:creator>
  <cp:lastModifiedBy>Andrew Braun</cp:lastModifiedBy>
  <cp:revision>5</cp:revision>
  <dcterms:created xsi:type="dcterms:W3CDTF">2019-05-17T01:59:31Z</dcterms:created>
  <dcterms:modified xsi:type="dcterms:W3CDTF">2019-06-06T01:20:45Z</dcterms:modified>
  <cp:category>PowerPoint Template</cp:category>
</cp:coreProperties>
</file>