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54349-4EC7-4307-920E-A0ABAE764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8C88D-33B1-4ECE-8CA1-80E6FDF6B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4FF3E-20B1-485C-BC36-DA254998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7225-A340-4642-B068-97A6B98FA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78392-04C8-46E7-B5DD-A90142EB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970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D986F-629E-4D4F-B332-75936CAD3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DAE6A-7FF0-4A91-9415-A238367F8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46E44-9E45-48B2-AAC0-369FB3F9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A4EBB-D691-47DB-9E86-1ACC5918B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50375-D025-4A44-94F4-AB303B57B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80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7CD969-50A2-492F-8276-2EDBE345E5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0CD62-375D-4F4A-A5AA-AE251C2F8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1802C-2831-413A-AB70-303FFCA9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7BE7F-FF45-4893-B838-6EC6C205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1E495-4F01-41B5-A5F6-E2C561D2B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238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9AC53-A92E-498A-AA12-24D02BBF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CD3B3-8CC8-4E6B-9556-8E8EA7360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BD6F1-7C12-4231-A00B-891D34DD7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2B7E5-E855-4AD1-92F3-81B3B383E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F12C0-8845-41E4-B512-726D48C4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001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09388-27BA-4F31-BD08-03144950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1F6C3-ACE0-4EDA-A962-54546050B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BC247-FA9D-4A3F-81A9-BC7C4715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6436-4F7D-41BD-8A16-1A8701639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05B2-0493-4F41-A18C-9EAB21B76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629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B0BAA-4FB9-4EB6-B952-1A02E36A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999E9-5073-4FE7-9C9F-E78080A17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56E52-E145-404E-8211-7BCDFF460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A0EAE-AFB0-4BD5-976E-7416E27F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6A78A-6C1A-44EF-B601-CD44360C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83DF1-8FE4-4986-8390-DE37B5AC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176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1FA2-EE70-4709-8847-0FD6BFC6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5BD48-B2F5-46DB-9E14-FFB54D0A3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BD56A-3FC9-43F8-A2CE-8E0CCE3A6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5632B-AD38-4646-908B-AEE87365B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5E2F3C-8CF5-4ABC-B241-5C351B367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A8E617-A0F6-4ECA-AB4C-9F66566FB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E0F7CF-3EA9-407A-9B9C-318EFF7F3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C0A11F-443C-4938-8A58-B6898519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185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C0335-7D45-4292-A190-9C2FE7AEC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FD8888-B608-4F0D-9709-C25AA3705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1400C-5D79-44DA-9B15-BD66FD4D3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FDB98C-19AD-4703-9B80-679D5202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05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E265B8-48F7-4E29-AE62-FB741C13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5BC6A-D97C-4E53-BE4C-BB90FDEE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0C90F-3A8F-43FD-84DF-C8A1535BF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566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982B-5FE6-48DA-AAC8-E8BDCDA4B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F961B-9243-4883-9014-D94EF320A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D7526-57F8-4FFB-8BCC-191B93B56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D6C67-4408-4FB0-B85D-E87E92AF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4C1B3-978A-48D1-8537-36170B02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FB766-5FC0-417B-B88A-C60BEED30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207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E9D0C-D431-4181-AAA7-2A9B1408F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0198F-1E0E-45FA-B723-20296F2BEE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D3F630-C21D-4643-BCD4-0DCFB7D91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E7C0C-A2DA-4C84-94AE-B3624B3C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884E4-A3AD-4D85-ADF5-340CB3E0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01CEC-806F-4507-96EF-23875895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885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615177-92D4-49B1-AA86-378DA30E2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DB7AE-C1F7-4F2B-B9BC-BEABBEE8D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CECAF-05F1-48F5-9A76-9EBCF3CB8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08A88-A0E8-4FDA-A1F2-0FBE29E8A7C7}" type="datetimeFigureOut">
              <a:rPr lang="en-AU" smtClean="0"/>
              <a:t>31/10/2019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A3F88-37BC-4809-9B23-52D6936DC9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5FC7C-5E81-46A1-88F6-2F04BA0109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F9D2-598A-4C59-A30D-80F2E58B1E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477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9A6F7-27AE-4C74-8F10-50BC21529E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A24E7-C1A8-4BE7-820D-552B39551F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F095CEEA-AE1E-4D89-862A-A13C2111A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8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A253D678-AC0F-4ED8-8C73-B90CE34EE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331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E85615-D50E-4270-9E4E-810F3F6CA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47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9F638B7F-268A-46DA-AEEA-C57694F68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AA29C14C-EA8E-4651-82C9-FBE9B5365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7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EE07C4-D55E-47E7-8C0A-C0FDC0A79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DBBE05D-1DB8-43E5-B8C7-E4ABE6891D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420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CE64198A-5EF1-4F16-9659-EB6B83789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560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48DD447-39B4-43B6-BBF1-06942B8D4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499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48C18D2E-2A6F-4622-AAE9-6665C6EC0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34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72D3311-34AE-40D8-B24A-50FF590C0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21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Boyd</dc:creator>
  <cp:lastModifiedBy>Liam Boyd</cp:lastModifiedBy>
  <cp:revision>2</cp:revision>
  <dcterms:created xsi:type="dcterms:W3CDTF">2019-10-30T21:36:24Z</dcterms:created>
  <dcterms:modified xsi:type="dcterms:W3CDTF">2019-10-30T21:41:30Z</dcterms:modified>
</cp:coreProperties>
</file>