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75" d="100"/>
          <a:sy n="75" d="100"/>
        </p:scale>
        <p:origin x="1758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B291F-FA74-4819-9900-A9F08845BB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1F2300-0920-48E4-9C19-9040BF40D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92270-C2F8-4FCC-923F-6DFEC660C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3B4A-6AC0-43DE-A9BC-35D5CEBA0CC0}" type="datetimeFigureOut">
              <a:rPr lang="en-AU" smtClean="0"/>
              <a:t>29/11/2021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A5618-21C2-4CF8-8336-32D101223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D536C-7DF0-4CB7-ACB8-A370C374A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9DA1-979D-412C-841E-6AAC286AF4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706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F198A-6619-4A69-B7B3-98314E1D6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B50160-10A8-4DB0-A55D-CF158A4145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E0F88-2069-4A9E-A93A-EF48F3A66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3B4A-6AC0-43DE-A9BC-35D5CEBA0CC0}" type="datetimeFigureOut">
              <a:rPr lang="en-AU" smtClean="0"/>
              <a:t>29/11/2021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8A3A4-0928-4620-83F5-56207EE64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C13E7-C981-4936-94CB-41FEE8255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9DA1-979D-412C-841E-6AAC286AF4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1857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1A4668-2D8D-423B-9E1E-F2764EBD47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05E47B-85B7-49A9-B858-BEE10B1B6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93D8C-AF6F-40DD-B9EB-05734AE68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3B4A-6AC0-43DE-A9BC-35D5CEBA0CC0}" type="datetimeFigureOut">
              <a:rPr lang="en-AU" smtClean="0"/>
              <a:t>29/11/2021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16326-C5D4-4453-94D2-AE6157F9E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5AEE5-53D5-4A9C-879B-4EEF8D2C2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9DA1-979D-412C-841E-6AAC286AF4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403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BFFDC-1464-46B8-9BDE-48DAB4966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1E9B7-CB87-47A1-83F5-E938CD787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862C9-1B17-4444-80CA-9D4E86BA1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3B4A-6AC0-43DE-A9BC-35D5CEBA0CC0}" type="datetimeFigureOut">
              <a:rPr lang="en-AU" smtClean="0"/>
              <a:t>29/11/2021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917D9-D7D5-4078-92C7-C01A7109E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1A66D-13F9-49E8-BF89-B4B7D9519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9DA1-979D-412C-841E-6AAC286AF4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730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4C4EC-AAEF-46BB-B29E-D014EE3F6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CF9F6-5177-4C12-9D12-B97C890B1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07F20-DC74-4B7C-B0C8-BC85C1698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3B4A-6AC0-43DE-A9BC-35D5CEBA0CC0}" type="datetimeFigureOut">
              <a:rPr lang="en-AU" smtClean="0"/>
              <a:t>29/11/2021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0EE1B-F8D3-4F15-B9B9-0D4075149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D3311-2CB2-4095-9608-741517164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9DA1-979D-412C-841E-6AAC286AF4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7464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77AC8-C9B3-4959-B0A4-28A47CC71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AED1F-3764-45D0-9A1C-CEB7AD8E0D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8A9842-83C6-4442-8C7B-43F4AC949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B18F68-7759-4790-96B4-6769E2A63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3B4A-6AC0-43DE-A9BC-35D5CEBA0CC0}" type="datetimeFigureOut">
              <a:rPr lang="en-AU" smtClean="0"/>
              <a:t>29/11/2021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FDBDC6-9801-4ED6-B95B-BA02A6C2A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5F4604-0C44-4700-ADD9-C85FE508D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9DA1-979D-412C-841E-6AAC286AF4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961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E1A65-E48C-4EBE-8077-422C822CE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E7E73-A390-4DEA-939C-7B567B4CB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916609-BCA3-489B-B537-5C1119149F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9B0ADC-4099-4408-8120-7661F36A1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08D71B-6251-429A-A96E-E2A58C5219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5BCD6E-F46D-4E97-9D00-4E77ED85A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3B4A-6AC0-43DE-A9BC-35D5CEBA0CC0}" type="datetimeFigureOut">
              <a:rPr lang="en-AU" smtClean="0"/>
              <a:t>29/11/2021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3A7FF0-3F42-48C4-A3B6-C105B7F5E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4F3F3A-9C5F-4F26-91C8-11E086B9C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9DA1-979D-412C-841E-6AAC286AF4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7128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248F5-DFE6-49CC-84E0-660049F58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B89E67-9CF5-479A-8BAF-8E1919DBB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3B4A-6AC0-43DE-A9BC-35D5CEBA0CC0}" type="datetimeFigureOut">
              <a:rPr lang="en-AU" smtClean="0"/>
              <a:t>29/11/2021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11650D-1EA3-4F6D-949F-90F927A10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A7F2D8-D8CD-46D5-8F69-FD847F02C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9DA1-979D-412C-841E-6AAC286AF4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996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9A7309-30E2-4D1D-AAEE-C646B13BE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3B4A-6AC0-43DE-A9BC-35D5CEBA0CC0}" type="datetimeFigureOut">
              <a:rPr lang="en-AU" smtClean="0"/>
              <a:t>29/11/2021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16ED85-872C-49AC-9D5B-42D4BB81F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67917-F96E-4AC7-8ECD-F8C866579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9DA1-979D-412C-841E-6AAC286AF4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100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FBEF7-0D6F-4A39-BAF6-1DA991A2F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85C80-9DAE-45E6-B5AD-1F8FE269D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242470-87EB-4D54-B841-B10BB846C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401A3-F6ED-4B94-80D4-AC2696D1F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3B4A-6AC0-43DE-A9BC-35D5CEBA0CC0}" type="datetimeFigureOut">
              <a:rPr lang="en-AU" smtClean="0"/>
              <a:t>29/11/2021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E65AA7-4189-4551-830A-155B3F9DC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C274A0-AD03-4FC7-8724-2B936355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9DA1-979D-412C-841E-6AAC286AF4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980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B33BD-B11B-41CE-BAF7-94DF837A3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35F593-92BD-4DE8-83E3-80CBB80463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959776-E226-45FE-96FF-93C836F42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7D1214-7357-4856-A390-36B1E6F37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3B4A-6AC0-43DE-A9BC-35D5CEBA0CC0}" type="datetimeFigureOut">
              <a:rPr lang="en-AU" smtClean="0"/>
              <a:t>29/11/2021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EC4B2-092E-40B6-8D5C-6A1E30E3E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F764D3-C08C-4116-BB8E-9BBE0B86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B9DA1-979D-412C-841E-6AAC286AF4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0373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555B17-2FC7-4461-B889-BAE444A97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47F39-1136-47FB-B2C8-91439EC78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F3E3F-66CF-4437-9797-3C6DACC585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93B4A-6AC0-43DE-A9BC-35D5CEBA0CC0}" type="datetimeFigureOut">
              <a:rPr lang="en-AU" smtClean="0"/>
              <a:t>29/11/2021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6FD80-FDB7-495E-A5FA-4285FCC862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42E11-210B-4C2D-844A-6F2E73AA91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B9DA1-979D-412C-841E-6AAC286AF41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094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6DDFC0F-17CF-4838-B94C-21D81C50F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10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E0CD5675-7505-4B7E-98DD-B4595FC55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09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E5612F3-096B-437E-8B1D-6E02FB87F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6EFE2489-0777-47BD-9243-063EF79FF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69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ar's dashboard&#10;&#10;Description automatically generated with low confidence">
            <a:extLst>
              <a:ext uri="{FF2B5EF4-FFF2-40B4-BE49-F238E27FC236}">
                <a16:creationId xmlns:a16="http://schemas.microsoft.com/office/drawing/2014/main" id="{0707B137-F394-4E42-B115-B6C3E0EC3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63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088F4991-364C-4D31-A9F9-D92521D51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48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2E95FACE-ED49-4094-9295-1BA9F4591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58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50BA267C-4ECD-416F-8AE8-AEC11944E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35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6EDF0A46-F5D2-4F27-80FD-AE2CFE3FC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98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hart&#10;&#10;Description automatically generated">
            <a:extLst>
              <a:ext uri="{FF2B5EF4-FFF2-40B4-BE49-F238E27FC236}">
                <a16:creationId xmlns:a16="http://schemas.microsoft.com/office/drawing/2014/main" id="{22F21BF1-5AD0-42B0-A0EA-912AED133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42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D42CD5CD-4B03-4648-A5B2-7A06D497E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627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Braun</dc:creator>
  <cp:lastModifiedBy>Andrew Braun</cp:lastModifiedBy>
  <cp:revision>2</cp:revision>
  <dcterms:created xsi:type="dcterms:W3CDTF">2021-11-29T00:54:32Z</dcterms:created>
  <dcterms:modified xsi:type="dcterms:W3CDTF">2021-11-29T01:11:02Z</dcterms:modified>
</cp:coreProperties>
</file>