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8" y="66"/>
      </p:cViewPr>
      <p:guideLst>
        <p:guide orient="horz" pos="2160"/>
        <p:guide pos="39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DF910-6D69-4B4E-B590-0701957150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C791E7-E18B-4071-94E9-F3A61B36F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81423-3136-4705-9C7E-BA3E8B985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D1BE1-68BF-4C20-85F9-7C50BB73D365}" type="datetimeFigureOut">
              <a:rPr lang="en-AU" smtClean="0"/>
              <a:t>11/09/2018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32228-6049-4FF4-95CA-9EBAA38CC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5BB67-848E-410B-9AD4-8B43FFF2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2F66A-141C-4E1D-A3D4-1538A1CF8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1783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FFD3D-EA8F-4E2E-8A91-81B390C92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40A0DA-8C08-4FEF-8625-473DED70F9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A13C8-5549-43A6-9CCD-601D3037C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D1BE1-68BF-4C20-85F9-7C50BB73D365}" type="datetimeFigureOut">
              <a:rPr lang="en-AU" smtClean="0"/>
              <a:t>11/09/2018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92F43-09F1-4BDC-8EB3-6EF46823A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7AC29-E1DF-4920-B522-5323E3245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2F66A-141C-4E1D-A3D4-1538A1CF8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104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5AA792-0253-4C62-A232-D80216679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389335-95ED-45F3-85A7-FDE1A74DE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BB1C5-D37A-44B7-9B05-AB6A4DBE0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D1BE1-68BF-4C20-85F9-7C50BB73D365}" type="datetimeFigureOut">
              <a:rPr lang="en-AU" smtClean="0"/>
              <a:t>11/09/2018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24104-D04A-47FF-BEA3-6ECC0641B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2795A-5859-4833-A500-4DEDA4EE3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2F66A-141C-4E1D-A3D4-1538A1CF8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1926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122CE-4E66-4C2F-A8F7-DEFD83EA0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4AB08-8039-444E-8760-5B967439E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D8089-610A-482B-87BD-9C4781C2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D1BE1-68BF-4C20-85F9-7C50BB73D365}" type="datetimeFigureOut">
              <a:rPr lang="en-AU" smtClean="0"/>
              <a:t>11/09/2018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FB5BB-81C3-4A58-BCBF-F64A7AB0D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77C79-AB4D-4BA1-9DE6-DB09ADC35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2F66A-141C-4E1D-A3D4-1538A1CF8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4745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71A22-3937-4612-AEEB-EE209A82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9C455-827D-4B8E-97E5-7A1878C09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5DDF3-D034-4F90-889F-1080C8E2F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D1BE1-68BF-4C20-85F9-7C50BB73D365}" type="datetimeFigureOut">
              <a:rPr lang="en-AU" smtClean="0"/>
              <a:t>11/09/2018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A3C29-5A80-413C-9738-C53A938C8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DB71A-255F-4BE6-A3AC-1BFAE680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2F66A-141C-4E1D-A3D4-1538A1CF8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7826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35799-2BA9-40C0-B0C4-7525488C6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7B7E6-B87E-4EDF-A886-B8AB325C4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348DE-1761-42C7-8BD0-810EE116C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9BA0E-BCB6-41BB-8D70-74C2CDBB9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D1BE1-68BF-4C20-85F9-7C50BB73D365}" type="datetimeFigureOut">
              <a:rPr lang="en-AU" smtClean="0"/>
              <a:t>11/09/2018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8A9CC4-39AC-414B-973B-9058C76BF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9CAE3-4150-433C-B076-245E51A0A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2F66A-141C-4E1D-A3D4-1538A1CF8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334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55F6B-1E56-4BE2-ADBF-9E1005162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83E46-53EB-49C2-9C02-8F26F08D5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01E3B4-69CF-4C98-949B-CDE2D7E87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6DDCAA-B47E-44E6-8B47-C873B1B0F4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BF6B76-25E2-4685-AA43-B26A033A6F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AC9D7D-C33F-4D1F-A390-D9ECF5FF1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D1BE1-68BF-4C20-85F9-7C50BB73D365}" type="datetimeFigureOut">
              <a:rPr lang="en-AU" smtClean="0"/>
              <a:t>11/09/2018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D2B066-841F-4303-9731-139EAAD63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0A1444-D141-48E0-995E-2F12F7C08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2F66A-141C-4E1D-A3D4-1538A1CF8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1036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4CAA6-0955-455C-9FDA-30F92FA50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26B201-1C8F-4AD6-8335-59FE9AB9F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D1BE1-68BF-4C20-85F9-7C50BB73D365}" type="datetimeFigureOut">
              <a:rPr lang="en-AU" smtClean="0"/>
              <a:t>11/09/2018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E48CEF-724A-4754-ABAD-3EE77B84F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F5B14E-9170-4A13-8CD1-F98E5765A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2F66A-141C-4E1D-A3D4-1538A1CF8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1982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6C0B20-7811-4687-B634-DDC94697F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D1BE1-68BF-4C20-85F9-7C50BB73D365}" type="datetimeFigureOut">
              <a:rPr lang="en-AU" smtClean="0"/>
              <a:t>11/09/2018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D3485E-91E7-49B3-B6F4-82ADC001A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BDAA5-9AB5-4C41-BD42-D4AFBDC96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2F66A-141C-4E1D-A3D4-1538A1CF8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9304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8F56C-4F0A-4B7B-A8A9-66BD8217D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16602-B74C-4C0D-9044-FF6A96CE2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9672F-5BC5-4758-B00E-4BF4A390D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3B4B85-51AF-45A4-A2F7-FADC8EB56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D1BE1-68BF-4C20-85F9-7C50BB73D365}" type="datetimeFigureOut">
              <a:rPr lang="en-AU" smtClean="0"/>
              <a:t>11/09/2018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E6F6C-F5EF-4C1A-A785-89E21A985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4F91D-29BC-4269-BBA6-5B09BF169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2F66A-141C-4E1D-A3D4-1538A1CF8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148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4E2D5-2373-4093-BBB8-B41B93C64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365791-2637-4AF8-892E-8ED5510017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37843-B986-43B0-BE85-2E2491048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28F990-F45B-4442-A3B1-2CAA2A1AF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D1BE1-68BF-4C20-85F9-7C50BB73D365}" type="datetimeFigureOut">
              <a:rPr lang="en-AU" smtClean="0"/>
              <a:t>11/09/2018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94DE6E-D8BA-46E8-8F66-53A1A1778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2E3C54-C394-4518-AD2E-84E016CDB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2F66A-141C-4E1D-A3D4-1538A1CF8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5594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2B0302-129F-4BA8-8B41-C80F45725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7252C-283B-4EF9-9C6C-6CE1324A6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C790B-865E-461A-AB44-FF4EA036F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D1BE1-68BF-4C20-85F9-7C50BB73D365}" type="datetimeFigureOut">
              <a:rPr lang="en-AU" smtClean="0"/>
              <a:t>11/09/2018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7D528-0E1D-47E5-8F01-546239F2F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DA6C5-3465-44A8-968F-98C02EE1B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2F66A-141C-4E1D-A3D4-1538A1CF8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5149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29012A-4F7C-47E7-9DA0-8D284281B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2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4D4410-018A-49A5-8FD5-A0D03D034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pic>
        <p:nvPicPr>
          <p:cNvPr id="7" name="60_Min">
            <a:hlinkClick r:id="" action="ppaction://media"/>
            <a:extLst>
              <a:ext uri="{FF2B5EF4-FFF2-40B4-BE49-F238E27FC236}">
                <a16:creationId xmlns:a16="http://schemas.microsoft.com/office/drawing/2014/main" id="{DC2FE8D3-0F4E-457D-B746-B6E9F6D55F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5423" y="5897664"/>
            <a:ext cx="4000500" cy="514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3704D2-0388-4B4C-80DF-4CD9982D3D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89" y="5749963"/>
            <a:ext cx="1320237" cy="810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D93912-977E-4610-BC26-F24A35F4D5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89" y="5749963"/>
            <a:ext cx="1320237" cy="810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4D716B-93A9-4F72-819E-54CC224738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89" y="5759172"/>
            <a:ext cx="1320237" cy="8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3897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600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5257A1-9F95-41AD-8A96-5AEE2071D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94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D28018-D02F-42EA-9171-07C697D39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15_Min">
            <a:hlinkClick r:id="" action="ppaction://media"/>
            <a:extLst>
              <a:ext uri="{FF2B5EF4-FFF2-40B4-BE49-F238E27FC236}">
                <a16:creationId xmlns:a16="http://schemas.microsoft.com/office/drawing/2014/main" id="{ACE466D6-F6BF-4DAE-BA16-13D96415D6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6658" y="5873622"/>
            <a:ext cx="4000500" cy="5143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ABF11F-9B3B-40DA-8C04-76BA1AEEC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89" y="5749963"/>
            <a:ext cx="1320237" cy="810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2B89A6-73BC-4BFE-A2F1-58BDDF068B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89" y="5743130"/>
            <a:ext cx="1320237" cy="8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9608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indefinite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046837-F173-47BD-9298-98C5BE012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06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twealth Customer Journey Workshop - Part B">
            <a:hlinkClick r:id="" action="ppaction://media"/>
            <a:extLst>
              <a:ext uri="{FF2B5EF4-FFF2-40B4-BE49-F238E27FC236}">
                <a16:creationId xmlns:a16="http://schemas.microsoft.com/office/drawing/2014/main" id="{0F091F4E-32E0-47F3-8ACE-68530993BA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8B793B-C450-4A13-83B4-316746A1E8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8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7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16861F-B49F-49B8-8E0B-5B26D0293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49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DBF9286-F5E1-41A2-8DE1-B3695793CD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2" name="30_Min_Pink">
            <a:hlinkClick r:id="" action="ppaction://media"/>
            <a:extLst>
              <a:ext uri="{FF2B5EF4-FFF2-40B4-BE49-F238E27FC236}">
                <a16:creationId xmlns:a16="http://schemas.microsoft.com/office/drawing/2014/main" id="{F6617BFA-78B2-4E50-8DF1-61D50E7255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8684" y="5904396"/>
            <a:ext cx="4000500" cy="514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EE9462-597E-4E22-AE63-DBB5706717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71" y="5742040"/>
            <a:ext cx="1320237" cy="810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F9958C-844F-40B7-A132-C4D3C4FD25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73" y="5740847"/>
            <a:ext cx="1326103" cy="8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1218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0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91712C-FE5C-48EF-86E1-5158F2107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05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52489D-3822-46C5-A0D9-3B8805F28A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FABD11-4885-47DC-9AFE-2CE51B7F09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71" y="5742040"/>
            <a:ext cx="1320237" cy="810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2F7353-5A35-4106-8549-28E46C00C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73" y="5740847"/>
            <a:ext cx="1326103" cy="813600"/>
          </a:xfrm>
          <a:prstGeom prst="rect">
            <a:avLst/>
          </a:prstGeom>
        </p:spPr>
      </p:pic>
      <p:pic>
        <p:nvPicPr>
          <p:cNvPr id="2" name="15_Min_Pink">
            <a:hlinkClick r:id="" action="ppaction://media"/>
            <a:extLst>
              <a:ext uri="{FF2B5EF4-FFF2-40B4-BE49-F238E27FC236}">
                <a16:creationId xmlns:a16="http://schemas.microsoft.com/office/drawing/2014/main" id="{E16E9205-7B8C-425D-AB54-4F16540B8C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23743" y="5889865"/>
            <a:ext cx="400050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8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F89C5C-D814-4E78-8321-84071684B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761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A174FA-E8BD-4018-8D2E-EB45BAE85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19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B08A35-28E0-4B77-B1DD-040C370EC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A38F78-26EF-4708-BF8C-48CAD13E33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71" y="5742040"/>
            <a:ext cx="1320237" cy="810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CD8065-1186-4F17-BF35-C8E2C28DA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73" y="5740847"/>
            <a:ext cx="1326103" cy="813600"/>
          </a:xfrm>
          <a:prstGeom prst="rect">
            <a:avLst/>
          </a:prstGeom>
        </p:spPr>
      </p:pic>
      <p:pic>
        <p:nvPicPr>
          <p:cNvPr id="10" name="15_Min_Pink">
            <a:hlinkClick r:id="" action="ppaction://media"/>
            <a:extLst>
              <a:ext uri="{FF2B5EF4-FFF2-40B4-BE49-F238E27FC236}">
                <a16:creationId xmlns:a16="http://schemas.microsoft.com/office/drawing/2014/main" id="{EE56E106-FD52-4042-8AAF-EA42D37DA9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23743" y="5889865"/>
            <a:ext cx="400050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8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8AD87E-F9D5-444A-B545-216EF1B42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37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E4F2DC-4513-4504-A385-4C3189CC5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0002C0-1DA0-4878-B8A2-D10AB5F191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71" y="5742040"/>
            <a:ext cx="1320237" cy="810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1A7C9C-3A9E-47E3-8749-DA2026D980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73" y="5740847"/>
            <a:ext cx="1326103" cy="813600"/>
          </a:xfrm>
          <a:prstGeom prst="rect">
            <a:avLst/>
          </a:prstGeom>
        </p:spPr>
      </p:pic>
      <p:pic>
        <p:nvPicPr>
          <p:cNvPr id="2" name="30_Min_Pink">
            <a:hlinkClick r:id="" action="ppaction://media"/>
            <a:extLst>
              <a:ext uri="{FF2B5EF4-FFF2-40B4-BE49-F238E27FC236}">
                <a16:creationId xmlns:a16="http://schemas.microsoft.com/office/drawing/2014/main" id="{BF3BC89E-71A0-48CD-966C-758A887769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79808" y="5890003"/>
            <a:ext cx="400050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3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FE16CB-B774-4D2C-8F12-3553EF379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3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092EB8-097E-413A-BEFB-4165950D7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A8CF90-0335-4680-B5C2-E902D9AEA1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71" y="5742040"/>
            <a:ext cx="1320237" cy="810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DD4725-FBDE-4F61-BCCE-E7D1BB2DB0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73" y="5740847"/>
            <a:ext cx="1326103" cy="813600"/>
          </a:xfrm>
          <a:prstGeom prst="rect">
            <a:avLst/>
          </a:prstGeom>
        </p:spPr>
      </p:pic>
      <p:pic>
        <p:nvPicPr>
          <p:cNvPr id="8" name="15_Min_Pink">
            <a:hlinkClick r:id="" action="ppaction://media"/>
            <a:extLst>
              <a:ext uri="{FF2B5EF4-FFF2-40B4-BE49-F238E27FC236}">
                <a16:creationId xmlns:a16="http://schemas.microsoft.com/office/drawing/2014/main" id="{28FFDB66-C0F4-451E-97A1-B6907003F6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23743" y="5889865"/>
            <a:ext cx="400050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2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FE83F-0048-49A9-AB90-1AF671A26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45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573C46-07E5-486F-BC66-746FE590F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67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19F12D-5414-4E6E-B010-2DF634EB4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54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00E3E9-DFC0-42B7-AA88-C29710721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67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twealth Customer Journey Workshop - Part A">
            <a:hlinkClick r:id="" action="ppaction://media"/>
            <a:extLst>
              <a:ext uri="{FF2B5EF4-FFF2-40B4-BE49-F238E27FC236}">
                <a16:creationId xmlns:a16="http://schemas.microsoft.com/office/drawing/2014/main" id="{78AF298C-F80A-47AB-933A-47059868B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25EF5A-F626-430D-9FC4-9A5583AB0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8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8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D62DBD-B97D-49CF-94C8-88637D163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48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01D333-E78A-4B1D-B893-148BFE24B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6" name="15_Min">
            <a:hlinkClick r:id="" action="ppaction://media"/>
            <a:extLst>
              <a:ext uri="{FF2B5EF4-FFF2-40B4-BE49-F238E27FC236}">
                <a16:creationId xmlns:a16="http://schemas.microsoft.com/office/drawing/2014/main" id="{13E4606C-5966-49EB-8D5F-228D4B11B2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6658" y="5873622"/>
            <a:ext cx="4000500" cy="514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71BC3B-865A-48CE-B0B3-2099D2EA51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89" y="5749963"/>
            <a:ext cx="1320237" cy="810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DD8BB2-DCCC-4BA4-84B6-F513295BE7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89" y="5743130"/>
            <a:ext cx="1320237" cy="8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3204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000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53829-D7FC-4979-BA12-0F03DB468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92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31736-064E-43E8-8814-4DA35B7AC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pic>
        <p:nvPicPr>
          <p:cNvPr id="5" name="60_Min">
            <a:hlinkClick r:id="" action="ppaction://media"/>
            <a:extLst>
              <a:ext uri="{FF2B5EF4-FFF2-40B4-BE49-F238E27FC236}">
                <a16:creationId xmlns:a16="http://schemas.microsoft.com/office/drawing/2014/main" id="{32E1CEF8-FCA3-4E4F-B4F7-24EDA450C1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5423" y="5897664"/>
            <a:ext cx="4000500" cy="514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5BF42E-6809-49FC-8BBC-95A7EE9373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89" y="5749963"/>
            <a:ext cx="1320237" cy="810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27B73A-29E2-459A-B784-497700DBF3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89" y="5749963"/>
            <a:ext cx="1320237" cy="810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9E9488-C75C-46F1-8D2C-FDCB27B46A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89" y="5759172"/>
            <a:ext cx="1320237" cy="8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5918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00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5A6587-F7D3-414C-B5FA-CF1F34ACD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39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1609</TotalTime>
  <Words>0</Words>
  <Application>Microsoft Office PowerPoint</Application>
  <PresentationFormat>Widescreen</PresentationFormat>
  <Paragraphs>0</Paragraphs>
  <Slides>27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Braun</dc:creator>
  <cp:lastModifiedBy>Andrew Braun</cp:lastModifiedBy>
  <cp:revision>13</cp:revision>
  <dcterms:created xsi:type="dcterms:W3CDTF">2018-08-17T11:41:10Z</dcterms:created>
  <dcterms:modified xsi:type="dcterms:W3CDTF">2018-09-11T05:02:29Z</dcterms:modified>
</cp:coreProperties>
</file>